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Integrasi Iman, Islam, dan Ihsan: Membentuk Manusia Seutuhnya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Integrasi iman, Islam, dan ihsan merupakan konsep penting dalam Islam. Ketiga pilar ini saling terkait dan membentuk manusia seutuhnya, baik secara spiritual maupun jasmani.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Iman: Fondasi Spiritual Kehidupan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640" y="2331601"/>
            <a:ext cx="3683794" cy="3063121"/>
          </a:xfrm>
          <a:prstGeom prst="roundRect">
            <a:avLst>
              <a:gd name="adj" fmla="val 30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3312" y="2561273"/>
            <a:ext cx="310336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Keyakinan terhadap Allah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3312" y="3041571"/>
            <a:ext cx="3224451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Iman adalah pondasi spiritual yang melandasi seluruh aspek kehidupan. Keyakinan yang teguh kepada Allah SWT merupakan inti dari iman.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485" y="2331601"/>
            <a:ext cx="3683794" cy="3063121"/>
          </a:xfrm>
          <a:prstGeom prst="roundRect">
            <a:avLst>
              <a:gd name="adj" fmla="val 30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9157" y="2561273"/>
            <a:ext cx="322445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Penerimaan terhadap Wahyu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9157" y="3388638"/>
            <a:ext cx="3224451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Iman juga mencakup penerimaan terhadap wahyu Allah SWT, yang tertuang dalam Al-Quran dan Hadits, sebagai pedoman hidup.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616773"/>
            <a:ext cx="7589520" cy="2005489"/>
          </a:xfrm>
          <a:prstGeom prst="roundRect">
            <a:avLst>
              <a:gd name="adj" fmla="val 4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3312" y="5846445"/>
            <a:ext cx="402455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Kepercayaan terhadap Hari Akhir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3312" y="6326743"/>
            <a:ext cx="713017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Iman kepada hari akhir, termasuk akhirat, surga, neraka, dan hari kiamat, mendorong manusia untuk berbuat kebaikan dan menjauhi kemaksiatan.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535" y="521256"/>
            <a:ext cx="7468672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Islam: Jalan Hidup yang Menyeluruh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6427" y="1492806"/>
            <a:ext cx="22860" cy="6218992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4" name="Shape 2"/>
          <p:cNvSpPr/>
          <p:nvPr/>
        </p:nvSpPr>
        <p:spPr>
          <a:xfrm>
            <a:off x="1138238" y="1907858"/>
            <a:ext cx="663535" cy="22860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5" name="Shape 3"/>
          <p:cNvSpPr/>
          <p:nvPr/>
        </p:nvSpPr>
        <p:spPr>
          <a:xfrm>
            <a:off x="734616" y="1706047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04637" y="1777127"/>
            <a:ext cx="8643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90487" y="1682353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Syahadat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990487" y="2092166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Pengakuan terhadap keesaan Allah SWT dan kerasulan Nabi Muhammad SAW merupakan dasar dari Islam.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38238" y="3189565"/>
            <a:ext cx="663535" cy="22860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10" name="Shape 8"/>
          <p:cNvSpPr/>
          <p:nvPr/>
        </p:nvSpPr>
        <p:spPr>
          <a:xfrm>
            <a:off x="734616" y="2987754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5824" y="3058835"/>
            <a:ext cx="14394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90487" y="2964061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Sholat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990487" y="3373874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Sholat merupakan ibadah yang menghubungkan manusia dengan Allah SWT dan menumbuhkan rasa khusyuk dan ketenangan.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38238" y="4471273"/>
            <a:ext cx="663535" cy="22860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15" name="Shape 13"/>
          <p:cNvSpPr/>
          <p:nvPr/>
        </p:nvSpPr>
        <p:spPr>
          <a:xfrm>
            <a:off x="734616" y="4269462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4752" y="4340543"/>
            <a:ext cx="1462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90487" y="4245769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Zakat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990487" y="4655582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Zakat membersihkan harta dan membantu kaum dhuafa, menunjukkan rasa kepedulian terhadap sesama.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38238" y="5752981"/>
            <a:ext cx="663535" cy="22860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20" name="Shape 18"/>
          <p:cNvSpPr/>
          <p:nvPr/>
        </p:nvSpPr>
        <p:spPr>
          <a:xfrm>
            <a:off x="734616" y="5551170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70942" y="5622250"/>
            <a:ext cx="15382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90487" y="5527477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Puasa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990487" y="5937290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Puasa mengajarkan pengendalian diri, meningkatkan ketakwaan, dan menumbuhkan empati terhadap kaum miskin.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38238" y="7034689"/>
            <a:ext cx="663535" cy="22860"/>
          </a:xfrm>
          <a:prstGeom prst="roundRect">
            <a:avLst>
              <a:gd name="adj" fmla="val 348320"/>
            </a:avLst>
          </a:prstGeom>
          <a:solidFill>
            <a:srgbClr val="C5D2CF"/>
          </a:solidFill>
          <a:ln/>
        </p:spPr>
      </p:sp>
      <p:sp>
        <p:nvSpPr>
          <p:cNvPr id="25" name="Shape 23"/>
          <p:cNvSpPr/>
          <p:nvPr/>
        </p:nvSpPr>
        <p:spPr>
          <a:xfrm>
            <a:off x="734616" y="6832878"/>
            <a:ext cx="426482" cy="426482"/>
          </a:xfrm>
          <a:prstGeom prst="roundRect">
            <a:avLst>
              <a:gd name="adj" fmla="val 186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74990" y="6903958"/>
            <a:ext cx="14561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990487" y="6809184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Haji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990487" y="7218998"/>
            <a:ext cx="119763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Haji merupakan rukun Islam yang menumbuhkan rasa persatuan dan kesamaan di antara umat Islam.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Ihsan: Kesempurnaan dalam Pengabdian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3548" y="2846070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Memperlakukan Sesama dengan Baik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Ihsan meliputi sikap dan perilaku yang baik terhadap semua makhluk, dengan penuh kasih sayang dan keadilan.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0935" y="2846070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Beribadah seolah-olah Melihat Allah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058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Ihsan mendorong seseorang untuk selalu mengingat Allah SWT dalam setiap tindakan dan perbuatannya.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7830" y="5987296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4489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Berbuat Baik Meskipun Tidak Dilihat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Ihsan mengharuskan seseorang untuk bersikap jujur, amanah, dan bertanggung jawab, baik dalam keadaan terlihat maupun tidak.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968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Memahami Relasi Iman, Islam, dan Ihsan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Iman sebagai Pondasi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Iman merupakan pondasi utama yang mengantarkan seseorang untuk menjalankan Islam dengan benar.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Islam sebagai Jalan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Islam memberikan panduan hidup yang menyeluruh, termasuk tata cara beribadah, bermuamalah, dan berakhlak.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Ihsan sebagai Tujuan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Ihsan merupakan tujuan akhir dari integrasi iman dan Islam, yaitu mencapai kesempurnaan dalam beribadah dan berakhlak.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Menyeimbangkan Dimensi Lahir dan Batin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Spiritual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7807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Integrasi iman, Islam, dan ihsan memperkuat spiritualitas dan mendorong manusia untuk mendekatkan diri kepada Allah SWT.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Jasmani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Ajaran Islam juga mengatur kehidupan jasmani, mendorong manusia untuk menjaga kesehatan dan memanfaatkan potensi dirinya.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776526"/>
            <a:ext cx="76116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Praktik Konkret Integrasi Iman, Islam, dan Ihsan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2567" y="2473166"/>
            <a:ext cx="7611666" cy="4979908"/>
          </a:xfrm>
          <a:prstGeom prst="roundRect">
            <a:avLst>
              <a:gd name="adj" fmla="val 18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0187" y="2480786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9024" y="2619732"/>
            <a:ext cx="33567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Sholat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1047" y="2619732"/>
            <a:ext cx="3356729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Melakukan sholat dengan khusyuk, membaca Al-Quran, dan berdoa.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60187" y="3809524"/>
            <a:ext cx="7596426" cy="9784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9024" y="3948470"/>
            <a:ext cx="33567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Zakat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1047" y="3948470"/>
            <a:ext cx="335672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Menunaikan zakat dengan ikhlas dan tepat sasaran.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60187" y="4787979"/>
            <a:ext cx="7596426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9024" y="4926925"/>
            <a:ext cx="33567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Berbuat Baik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1047" y="4926925"/>
            <a:ext cx="3356729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Membantu orang lain, bersedekah, dan bersikap ramah terhadap sesama.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60187" y="6116717"/>
            <a:ext cx="7596426" cy="1328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79024" y="6255663"/>
            <a:ext cx="335672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Menjaga Amanah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1047" y="6255663"/>
            <a:ext cx="3356729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Memenuhi janji, menjaga rahasia, dan bertanggung jawab atas tugas yang diberikan.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434" y="511969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Manfaat Menjadi Insan Kamil: Individu dan Masyarakat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434" y="1953458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434" y="2604492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Ketenangan Jiwa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7434" y="3006685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Integrasi iman, Islam, dan ihsan menghadirkan ketenangan jiwa, rasa aman, dan kepuasan batin.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34" y="4160044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7434" y="4811077"/>
            <a:ext cx="263902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Kesuksesan Dunia Akhirat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7434" y="5213271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Menjadi insan kamil membawa berkah dan keberuntungan di dunia, serta kebahagiaan di akhirat.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34" y="6366629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7434" y="7017663"/>
            <a:ext cx="274939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Masyarakat yang Harmonis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7434" y="7419856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Insan kamil mampu membangun masyarakat yang adil, damai, dan sejahtera.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2024-10-27T09:39:56Z</dcterms:created>
  <dcterms:modified xsi:type="dcterms:W3CDTF">2024-10-27T09:39:56Z</dcterms:modified>
</cp:coreProperties>
</file>